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46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86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148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28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787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32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3/16/2025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90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3/16/2025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42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3/16/2025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82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24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33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31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2160">
          <p15:clr>
            <a:srgbClr val="F26B43"/>
          </p15:clr>
        </p15:guide>
        <p15:guide id="8" pos="3840">
          <p15:clr>
            <a:srgbClr val="F26B43"/>
          </p15:clr>
        </p15:guide>
        <p15:guide id="9" pos="576">
          <p15:clr>
            <a:srgbClr val="F26B43"/>
          </p15:clr>
        </p15:guide>
        <p15:guide id="10" orient="horz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5C9487-39B0-6488-0704-2433B1E9A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94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0A1789-A7C7-8843-2487-1004AC4F539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13071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33FAA0-7C24-9876-FAD1-17030DEEF41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77596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83B611-C965-F7FE-1FDE-7DD391A7805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38974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C31FB5-6455-FCC2-6621-86B14102E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92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BD454C-18DD-2FFF-A2FF-080DB664931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07988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5B0288-B0CB-2C20-E276-4195F5D6BB3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90261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770A4F-99EC-9207-9EE9-C49BB29B894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33630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E68F8-4EE4-8895-4142-699423623A3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11632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3B3C0D-8A95-2524-C2D2-DE4D91CD42F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747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D69A9B-6BD1-457E-C4C8-1B44539AB7C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49176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A5CD83-2D6E-ADE5-9628-A8AD79D915E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69672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DashVTI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shahswayam222@gmail.com</dc:creator>
  <cp:lastModifiedBy>shahswayam222@gmail.com</cp:lastModifiedBy>
  <cp:revision>1</cp:revision>
  <dcterms:created xsi:type="dcterms:W3CDTF">2025-03-16T09:25:45Z</dcterms:created>
  <dcterms:modified xsi:type="dcterms:W3CDTF">2025-03-16T09:48:07Z</dcterms:modified>
</cp:coreProperties>
</file>